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F8A980A-03EA-49CC-AF41-C5F91C6240C8}" type="datetimeFigureOut">
              <a:rPr lang="de-DE" smtClean="0"/>
              <a:t>27.06.2012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AB302CA-6BB4-43B3-BEFB-43C1E7376A13}"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F8A980A-03EA-49CC-AF41-C5F91C6240C8}" type="datetimeFigureOut">
              <a:rPr lang="de-DE" smtClean="0"/>
              <a:t>27.06.2012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AB302CA-6BB4-43B3-BEFB-43C1E7376A13}"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F8A980A-03EA-49CC-AF41-C5F91C6240C8}" type="datetimeFigureOut">
              <a:rPr lang="de-DE" smtClean="0"/>
              <a:t>27.06.2012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AB302CA-6BB4-43B3-BEFB-43C1E7376A13}"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F8A980A-03EA-49CC-AF41-C5F91C6240C8}" type="datetimeFigureOut">
              <a:rPr lang="de-DE" smtClean="0"/>
              <a:t>27.06.2012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AB302CA-6BB4-43B3-BEFB-43C1E7376A13}"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EF8A980A-03EA-49CC-AF41-C5F91C6240C8}" type="datetimeFigureOut">
              <a:rPr lang="de-DE" smtClean="0"/>
              <a:t>27.06.2012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AB302CA-6BB4-43B3-BEFB-43C1E7376A13}"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F8A980A-03EA-49CC-AF41-C5F91C6240C8}" type="datetimeFigureOut">
              <a:rPr lang="de-DE" smtClean="0"/>
              <a:t>27.06.2012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AB302CA-6BB4-43B3-BEFB-43C1E7376A13}"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F8A980A-03EA-49CC-AF41-C5F91C6240C8}" type="datetimeFigureOut">
              <a:rPr lang="de-DE" smtClean="0"/>
              <a:t>27.06.2012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AB302CA-6BB4-43B3-BEFB-43C1E7376A13}"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F8A980A-03EA-49CC-AF41-C5F91C6240C8}" type="datetimeFigureOut">
              <a:rPr lang="de-DE" smtClean="0"/>
              <a:t>27.06.2012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AB302CA-6BB4-43B3-BEFB-43C1E7376A13}"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F8A980A-03EA-49CC-AF41-C5F91C6240C8}" type="datetimeFigureOut">
              <a:rPr lang="de-DE" smtClean="0"/>
              <a:t>27.06.2012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AB302CA-6BB4-43B3-BEFB-43C1E7376A13}"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EF8A980A-03EA-49CC-AF41-C5F91C6240C8}" type="datetimeFigureOut">
              <a:rPr lang="de-DE" smtClean="0"/>
              <a:t>27.06.2012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AB302CA-6BB4-43B3-BEFB-43C1E7376A13}"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EF8A980A-03EA-49CC-AF41-C5F91C6240C8}" type="datetimeFigureOut">
              <a:rPr lang="de-DE" smtClean="0"/>
              <a:t>27.06.2012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AB302CA-6BB4-43B3-BEFB-43C1E7376A13}"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A980A-03EA-49CC-AF41-C5F91C6240C8}" type="datetimeFigureOut">
              <a:rPr lang="de-DE" smtClean="0"/>
              <a:t>27.06.2012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302CA-6BB4-43B3-BEFB-43C1E7376A13}" type="slidenum">
              <a:rPr lang="de-DE" smtClean="0"/>
              <a:t>‹Nr.›</a:t>
            </a:fld>
            <a:endParaRPr lang="de-DE"/>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fc09.deviantart.net/fs71/i/2010/153/f/0/Community_Wallpaper_by_hane.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e-DE"/>
          </a:p>
        </p:txBody>
      </p:sp>
      <p:sp>
        <p:nvSpPr>
          <p:cNvPr id="2" name="AutoShape 2" descr="http://fc09.deviantart.net/fs71/i/2010/153/f/0/Community_Wallpaper_by_hane.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e-DE"/>
          </a:p>
        </p:txBody>
      </p:sp>
      <p:sp>
        <p:nvSpPr>
          <p:cNvPr id="5" name="Rechteck 4"/>
          <p:cNvSpPr/>
          <p:nvPr/>
        </p:nvSpPr>
        <p:spPr>
          <a:xfrm>
            <a:off x="0" y="0"/>
            <a:ext cx="9144000" cy="6858000"/>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de-DE" sz="3200" dirty="0" smtClean="0">
                <a:effectLst>
                  <a:outerShdw blurRad="38100" dist="38100" dir="2700000" algn="tl">
                    <a:srgbClr val="000000">
                      <a:alpha val="43137"/>
                    </a:srgbClr>
                  </a:outerShdw>
                </a:effectLst>
              </a:rPr>
              <a:t>Gemeinde ganzheitlich leben</a:t>
            </a:r>
          </a:p>
          <a:p>
            <a:pPr algn="ctr"/>
            <a:r>
              <a:rPr lang="de-DE" sz="3200" dirty="0" smtClean="0">
                <a:effectLst>
                  <a:outerShdw blurRad="38100" dist="38100" dir="2700000" algn="tl">
                    <a:srgbClr val="000000">
                      <a:alpha val="43137"/>
                    </a:srgbClr>
                  </a:outerShdw>
                </a:effectLst>
              </a:rPr>
              <a:t>Epheser 6,19-24</a:t>
            </a:r>
          </a:p>
          <a:p>
            <a:pPr algn="ctr"/>
            <a:endParaRPr lang="de-DE" sz="2000" dirty="0" smtClean="0">
              <a:effectLst>
                <a:outerShdw blurRad="38100" dist="38100" dir="2700000" algn="tl">
                  <a:srgbClr val="000000">
                    <a:alpha val="43137"/>
                  </a:srgbClr>
                </a:outerShdw>
              </a:effectLst>
            </a:endParaRPr>
          </a:p>
          <a:p>
            <a:r>
              <a:rPr lang="de-DE" sz="2000" dirty="0" smtClean="0">
                <a:effectLst>
                  <a:outerShdw blurRad="38100" dist="38100" dir="2700000" algn="tl">
                    <a:srgbClr val="000000">
                      <a:alpha val="43137"/>
                    </a:srgbClr>
                  </a:outerShdw>
                </a:effectLst>
              </a:rPr>
              <a:t>19 Betet auch für mich! Bittet Gott, mir bei der Verkündigung seiner Botschaft die ´richtigen` Worte zu geben. Dann kann ich das Geheimnis des Evangeliums unerschrocken bekannt machen. </a:t>
            </a:r>
          </a:p>
          <a:p>
            <a:endParaRPr lang="de-DE" sz="800" dirty="0" smtClean="0">
              <a:effectLst>
                <a:outerShdw blurRad="38100" dist="38100" dir="2700000" algn="tl">
                  <a:srgbClr val="000000">
                    <a:alpha val="43137"/>
                  </a:srgbClr>
                </a:outerShdw>
              </a:effectLst>
            </a:endParaRPr>
          </a:p>
          <a:p>
            <a:r>
              <a:rPr lang="de-DE" sz="2000" dirty="0" smtClean="0">
                <a:effectLst>
                  <a:outerShdw blurRad="38100" dist="38100" dir="2700000" algn="tl">
                    <a:srgbClr val="000000">
                      <a:alpha val="43137"/>
                    </a:srgbClr>
                  </a:outerShdw>
                </a:effectLst>
              </a:rPr>
              <a:t>20 Ich bin ja als Gottes Gesandter für das Evangelium tätig, und gerade deshalb bin ich zur Zeit im Gefängnis. Betet, dass ich meinen Auftrag erfüllen und diese Botschaft frei und offen weitergeben kann.</a:t>
            </a:r>
          </a:p>
          <a:p>
            <a:endParaRPr lang="de-DE" sz="800" dirty="0" smtClean="0">
              <a:effectLst>
                <a:outerShdw blurRad="38100" dist="38100" dir="2700000" algn="tl">
                  <a:srgbClr val="000000">
                    <a:alpha val="43137"/>
                  </a:srgbClr>
                </a:outerShdw>
              </a:effectLst>
            </a:endParaRPr>
          </a:p>
          <a:p>
            <a:r>
              <a:rPr lang="de-DE" sz="2000" dirty="0" smtClean="0">
                <a:effectLst>
                  <a:outerShdw blurRad="38100" dist="38100" dir="2700000" algn="tl">
                    <a:srgbClr val="000000">
                      <a:alpha val="43137"/>
                    </a:srgbClr>
                  </a:outerShdw>
                </a:effectLst>
              </a:rPr>
              <a:t>21 Nun werdet ihr aber auch etwas über mich erfahren wollen und darüber, wie es mir geht und was ich tue. </a:t>
            </a:r>
            <a:r>
              <a:rPr lang="de-DE" sz="2000" dirty="0" err="1" smtClean="0">
                <a:effectLst>
                  <a:outerShdw blurRad="38100" dist="38100" dir="2700000" algn="tl">
                    <a:srgbClr val="000000">
                      <a:alpha val="43137"/>
                    </a:srgbClr>
                  </a:outerShdw>
                </a:effectLst>
              </a:rPr>
              <a:t>Tychikus</a:t>
            </a:r>
            <a:r>
              <a:rPr lang="de-DE" sz="2000" dirty="0" smtClean="0">
                <a:effectLst>
                  <a:outerShdw blurRad="38100" dist="38100" dir="2700000" algn="tl">
                    <a:srgbClr val="000000">
                      <a:alpha val="43137"/>
                    </a:srgbClr>
                  </a:outerShdw>
                </a:effectLst>
              </a:rPr>
              <a:t>, unser geliebter Bruder und mein treuer Mitarbeiter im Dienst für den Herrn, wird euch alle Neuigkeiten mitbringen. </a:t>
            </a:r>
          </a:p>
          <a:p>
            <a:endParaRPr lang="de-DE" sz="800" dirty="0" smtClean="0">
              <a:effectLst>
                <a:outerShdw blurRad="38100" dist="38100" dir="2700000" algn="tl">
                  <a:srgbClr val="000000">
                    <a:alpha val="43137"/>
                  </a:srgbClr>
                </a:outerShdw>
              </a:effectLst>
            </a:endParaRPr>
          </a:p>
          <a:p>
            <a:r>
              <a:rPr lang="de-DE" sz="2000" dirty="0" smtClean="0">
                <a:effectLst>
                  <a:outerShdw blurRad="38100" dist="38100" dir="2700000" algn="tl">
                    <a:srgbClr val="000000">
                      <a:alpha val="43137"/>
                    </a:srgbClr>
                  </a:outerShdw>
                </a:effectLst>
              </a:rPr>
              <a:t>22 Wenn ich ihn zu euch schicke, dann genau aus diesem Grund: Ihr sollt erfahren, wie es um uns steht, und sollt durch seinen Besuch gestärkt und ermutigt werden. </a:t>
            </a:r>
          </a:p>
          <a:p>
            <a:endParaRPr lang="de-DE" sz="800" dirty="0" smtClean="0">
              <a:effectLst>
                <a:outerShdw blurRad="38100" dist="38100" dir="2700000" algn="tl">
                  <a:srgbClr val="000000">
                    <a:alpha val="43137"/>
                  </a:srgbClr>
                </a:outerShdw>
              </a:effectLst>
            </a:endParaRPr>
          </a:p>
          <a:p>
            <a:r>
              <a:rPr lang="de-DE" sz="2000" dirty="0" smtClean="0">
                <a:effectLst>
                  <a:outerShdw blurRad="38100" dist="38100" dir="2700000" algn="tl">
                    <a:srgbClr val="000000">
                      <a:alpha val="43137"/>
                    </a:srgbClr>
                  </a:outerShdw>
                </a:effectLst>
              </a:rPr>
              <a:t>23 Allen Geschwister wünsche ich Frieden von Gott, dem Vater, und von Jesus Christus, dem Herrn – Frieden und Liebe und Glauben. </a:t>
            </a:r>
          </a:p>
          <a:p>
            <a:endParaRPr lang="de-DE" sz="800" dirty="0" smtClean="0">
              <a:effectLst>
                <a:outerShdw blurRad="38100" dist="38100" dir="2700000" algn="tl">
                  <a:srgbClr val="000000">
                    <a:alpha val="43137"/>
                  </a:srgbClr>
                </a:outerShdw>
              </a:effectLst>
            </a:endParaRPr>
          </a:p>
          <a:p>
            <a:r>
              <a:rPr lang="de-DE" sz="2000" dirty="0" smtClean="0">
                <a:effectLst>
                  <a:outerShdw blurRad="38100" dist="38100" dir="2700000" algn="tl">
                    <a:srgbClr val="000000">
                      <a:alpha val="43137"/>
                    </a:srgbClr>
                  </a:outerShdw>
                </a:effectLst>
              </a:rPr>
              <a:t>24 </a:t>
            </a:r>
            <a:r>
              <a:rPr lang="de-DE" sz="2000" dirty="0" smtClean="0"/>
              <a:t>Die Gnade sei mit allen, die lieb haben unsern Herrn Jesus Christus, in Unvergänglichkeit.</a:t>
            </a:r>
            <a:endParaRPr lang="de-DE" sz="2000" dirty="0">
              <a:effectLst>
                <a:outerShdw blurRad="38100" dist="38100" dir="2700000" algn="tl">
                  <a:srgbClr val="000000">
                    <a:alpha val="43137"/>
                  </a:srgbClr>
                </a:outerShdw>
              </a:effectLst>
            </a:endParaRPr>
          </a:p>
        </p:txBody>
      </p:sp>
      <p:sp>
        <p:nvSpPr>
          <p:cNvPr id="6" name="Ellipse 5"/>
          <p:cNvSpPr/>
          <p:nvPr/>
        </p:nvSpPr>
        <p:spPr>
          <a:xfrm>
            <a:off x="2771800" y="5733256"/>
            <a:ext cx="4608512" cy="648072"/>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0" y="4653136"/>
            <a:ext cx="2339752" cy="576064"/>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p:cNvSpPr/>
          <p:nvPr/>
        </p:nvSpPr>
        <p:spPr>
          <a:xfrm>
            <a:off x="0" y="1772816"/>
            <a:ext cx="2627784" cy="648072"/>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strVal val="#ppt_w*0.70"/>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Effect transition="in" filter="fade">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ncdnet.blogs.com/.a/6a00d8341e500653ef0120a4fe2e2b970b-p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e-DE"/>
          </a:p>
        </p:txBody>
      </p:sp>
      <p:pic>
        <p:nvPicPr>
          <p:cNvPr id="1026" name="Picture 2"/>
          <p:cNvPicPr>
            <a:picLocks noChangeAspect="1" noChangeArrowheads="1"/>
          </p:cNvPicPr>
          <p:nvPr/>
        </p:nvPicPr>
        <p:blipFill>
          <a:blip r:embed="rId2" cstate="print"/>
          <a:srcRect/>
          <a:stretch>
            <a:fillRect/>
          </a:stretch>
        </p:blipFill>
        <p:spPr bwMode="auto">
          <a:xfrm>
            <a:off x="1" y="0"/>
            <a:ext cx="9143999" cy="6858000"/>
          </a:xfrm>
          <a:prstGeom prst="rect">
            <a:avLst/>
          </a:prstGeom>
          <a:noFill/>
          <a:ln w="9525">
            <a:noFill/>
            <a:miter lim="800000"/>
            <a:headEnd/>
            <a:tailEnd/>
          </a:ln>
        </p:spPr>
      </p:pic>
      <p:sp>
        <p:nvSpPr>
          <p:cNvPr id="4" name="Pfeil nach unten 3"/>
          <p:cNvSpPr/>
          <p:nvPr/>
        </p:nvSpPr>
        <p:spPr>
          <a:xfrm rot="10800000">
            <a:off x="4139952" y="980728"/>
            <a:ext cx="936104" cy="2520280"/>
          </a:xfrm>
          <a:prstGeom prst="downArrow">
            <a:avLst>
              <a:gd name="adj1" fmla="val 50000"/>
              <a:gd name="adj2" fmla="val 444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Nach rechts gekrümmter Pfeil 6"/>
          <p:cNvSpPr/>
          <p:nvPr/>
        </p:nvSpPr>
        <p:spPr>
          <a:xfrm rot="16200000">
            <a:off x="2087724" y="2816932"/>
            <a:ext cx="1872208" cy="381642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8" name="Nach links gekrümmter Pfeil 7"/>
          <p:cNvSpPr/>
          <p:nvPr/>
        </p:nvSpPr>
        <p:spPr>
          <a:xfrm rot="5400000">
            <a:off x="5256076" y="2816932"/>
            <a:ext cx="1944216" cy="38884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3" name="Rechteckiger Pfeil 12"/>
          <p:cNvSpPr/>
          <p:nvPr/>
        </p:nvSpPr>
        <p:spPr>
          <a:xfrm rot="902880">
            <a:off x="4746100" y="202326"/>
            <a:ext cx="3035768" cy="1187401"/>
          </a:xfrm>
          <a:prstGeom prst="bentArrow">
            <a:avLst>
              <a:gd name="adj1" fmla="val 31408"/>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4" name="Rechteckiger Pfeil 13"/>
          <p:cNvSpPr/>
          <p:nvPr/>
        </p:nvSpPr>
        <p:spPr>
          <a:xfrm rot="10108581" flipV="1">
            <a:off x="1278282" y="57698"/>
            <a:ext cx="3138026" cy="1224242"/>
          </a:xfrm>
          <a:prstGeom prst="bentArrow">
            <a:avLst>
              <a:gd name="adj1" fmla="val 26014"/>
              <a:gd name="adj2" fmla="val 28234"/>
              <a:gd name="adj3" fmla="val 29489"/>
              <a:gd name="adj4" fmla="val 448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5" name="Rechteck 14"/>
          <p:cNvSpPr/>
          <p:nvPr/>
        </p:nvSpPr>
        <p:spPr>
          <a:xfrm>
            <a:off x="3419872" y="2204864"/>
            <a:ext cx="2542043" cy="2062103"/>
          </a:xfrm>
          <a:prstGeom prst="rect">
            <a:avLst/>
          </a:prstGeom>
          <a:noFill/>
        </p:spPr>
        <p:txBody>
          <a:bodyPr wrap="none" lIns="91440" tIns="45720" rIns="91440" bIns="45720">
            <a:spAutoFit/>
          </a:bodyPr>
          <a:lstStyle/>
          <a:p>
            <a:pPr algn="ctr"/>
            <a:r>
              <a:rPr lang="de-DE"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„Christus lieb </a:t>
            </a:r>
          </a:p>
          <a:p>
            <a:pPr algn="ctr"/>
            <a:r>
              <a:rPr lang="de-DE"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haben“</a:t>
            </a:r>
            <a:endParaRPr lang="de-DE"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de-DE"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de-DE" sz="32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a:t>
            </a:r>
            <a:r>
              <a:rPr lang="de-DE"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nbetung,</a:t>
            </a:r>
          </a:p>
          <a:p>
            <a:pPr algn="ctr"/>
            <a:r>
              <a:rPr lang="de-DE" sz="32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a:t>
            </a:r>
            <a:r>
              <a:rPr lang="de-DE"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achfolge)</a:t>
            </a:r>
            <a:endParaRPr lang="de-DE"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7" name="Rechteck 16"/>
          <p:cNvSpPr/>
          <p:nvPr/>
        </p:nvSpPr>
        <p:spPr>
          <a:xfrm>
            <a:off x="-180528" y="692696"/>
            <a:ext cx="4536504" cy="1569660"/>
          </a:xfrm>
          <a:prstGeom prst="rect">
            <a:avLst/>
          </a:prstGeom>
          <a:noFill/>
        </p:spPr>
        <p:txBody>
          <a:bodyPr wrap="square" lIns="91440" tIns="45720" rIns="91440" bIns="45720">
            <a:spAutoFit/>
          </a:bodyPr>
          <a:lstStyle/>
          <a:p>
            <a:pPr algn="ctr"/>
            <a:r>
              <a:rPr lang="de-DE"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„Unerschrocken bekannt </a:t>
            </a:r>
          </a:p>
          <a:p>
            <a:pPr algn="ctr"/>
            <a:r>
              <a:rPr lang="de-DE"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t>
            </a:r>
            <a:r>
              <a:rPr lang="de-DE"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achen“</a:t>
            </a:r>
          </a:p>
          <a:p>
            <a:pPr algn="ctr"/>
            <a:r>
              <a:rPr lang="de-DE"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de-DE" sz="32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a:t>
            </a:r>
            <a:r>
              <a:rPr lang="de-DE"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vangelisation)</a:t>
            </a:r>
            <a:endParaRPr lang="de-DE"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9" name="Rechteck 18"/>
          <p:cNvSpPr/>
          <p:nvPr/>
        </p:nvSpPr>
        <p:spPr>
          <a:xfrm>
            <a:off x="2573694" y="5657671"/>
            <a:ext cx="3897477" cy="1077218"/>
          </a:xfrm>
          <a:prstGeom prst="rect">
            <a:avLst/>
          </a:prstGeom>
          <a:noFill/>
        </p:spPr>
        <p:txBody>
          <a:bodyPr wrap="none" lIns="91440" tIns="45720" rIns="91440" bIns="45720">
            <a:spAutoFit/>
          </a:bodyPr>
          <a:lstStyle/>
          <a:p>
            <a:pPr algn="ctr"/>
            <a:r>
              <a:rPr lang="de-DE"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„wie es um uns steht“</a:t>
            </a:r>
          </a:p>
          <a:p>
            <a:pPr algn="ctr"/>
            <a:r>
              <a:rPr lang="de-DE"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de-DE" sz="32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a:t>
            </a:r>
            <a:r>
              <a:rPr lang="de-DE"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emeinschaft)</a:t>
            </a:r>
            <a:endParaRPr lang="de-DE"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0" name="Rechteck 19"/>
          <p:cNvSpPr/>
          <p:nvPr/>
        </p:nvSpPr>
        <p:spPr>
          <a:xfrm>
            <a:off x="4607496" y="1052736"/>
            <a:ext cx="4536504" cy="1077218"/>
          </a:xfrm>
          <a:prstGeom prst="rect">
            <a:avLst/>
          </a:prstGeom>
          <a:noFill/>
        </p:spPr>
        <p:txBody>
          <a:bodyPr wrap="square" lIns="91440" tIns="45720" rIns="91440" bIns="45720">
            <a:spAutoFit/>
          </a:bodyPr>
          <a:lstStyle/>
          <a:p>
            <a:pPr algn="ctr"/>
            <a:r>
              <a:rPr lang="de-DE"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„treuer Mitarbeiter“</a:t>
            </a:r>
          </a:p>
          <a:p>
            <a:pPr algn="ctr"/>
            <a:r>
              <a:rPr lang="de-DE"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de-DE" sz="32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r>
              <a:rPr lang="de-DE"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ienen)</a:t>
            </a:r>
            <a:endParaRPr lang="de-DE"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1000" fill="hold"/>
                                        <p:tgtEl>
                                          <p:spTgt spid="15"/>
                                        </p:tgtEl>
                                        <p:attrNameLst>
                                          <p:attrName>ppt_w</p:attrName>
                                        </p:attrNameLst>
                                      </p:cBhvr>
                                      <p:tavLst>
                                        <p:tav tm="0">
                                          <p:val>
                                            <p:strVal val="#ppt_w*0.70"/>
                                          </p:val>
                                        </p:tav>
                                        <p:tav tm="100000">
                                          <p:val>
                                            <p:strVal val="#ppt_w"/>
                                          </p:val>
                                        </p:tav>
                                      </p:tavLst>
                                    </p:anim>
                                    <p:anim calcmode="lin" valueType="num">
                                      <p:cBhvr>
                                        <p:cTn id="15" dur="1000" fill="hold"/>
                                        <p:tgtEl>
                                          <p:spTgt spid="15"/>
                                        </p:tgtEl>
                                        <p:attrNameLst>
                                          <p:attrName>ppt_h</p:attrName>
                                        </p:attrNameLst>
                                      </p:cBhvr>
                                      <p:tavLst>
                                        <p:tav tm="0">
                                          <p:val>
                                            <p:strVal val="#ppt_h"/>
                                          </p:val>
                                        </p:tav>
                                        <p:tav tm="100000">
                                          <p:val>
                                            <p:strVal val="#ppt_h"/>
                                          </p:val>
                                        </p:tav>
                                      </p:tavLst>
                                    </p:anim>
                                    <p:animEffect transition="in" filter="fade">
                                      <p:cBhvr>
                                        <p:cTn id="16" dur="10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ppt_w</p:attrName>
                                        </p:attrNameLst>
                                      </p:cBhvr>
                                      <p:tavLst>
                                        <p:tav tm="0">
                                          <p:val>
                                            <p:strVal val="#ppt_w*0.70"/>
                                          </p:val>
                                        </p:tav>
                                        <p:tav tm="100000">
                                          <p:val>
                                            <p:strVal val="#ppt_w"/>
                                          </p:val>
                                        </p:tav>
                                      </p:tavLst>
                                    </p:anim>
                                    <p:anim calcmode="lin" valueType="num">
                                      <p:cBhvr>
                                        <p:cTn id="22" dur="1000" fill="hold"/>
                                        <p:tgtEl>
                                          <p:spTgt spid="14"/>
                                        </p:tgtEl>
                                        <p:attrNameLst>
                                          <p:attrName>ppt_h</p:attrName>
                                        </p:attrNameLst>
                                      </p:cBhvr>
                                      <p:tavLst>
                                        <p:tav tm="0">
                                          <p:val>
                                            <p:strVal val="#ppt_h"/>
                                          </p:val>
                                        </p:tav>
                                        <p:tav tm="100000">
                                          <p:val>
                                            <p:strVal val="#ppt_h"/>
                                          </p:val>
                                        </p:tav>
                                      </p:tavLst>
                                    </p:anim>
                                    <p:animEffect transition="in" filter="fade">
                                      <p:cBhvr>
                                        <p:cTn id="23" dur="1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1000" fill="hold"/>
                                        <p:tgtEl>
                                          <p:spTgt spid="13"/>
                                        </p:tgtEl>
                                        <p:attrNameLst>
                                          <p:attrName>ppt_w</p:attrName>
                                        </p:attrNameLst>
                                      </p:cBhvr>
                                      <p:tavLst>
                                        <p:tav tm="0">
                                          <p:val>
                                            <p:strVal val="#ppt_w*0.70"/>
                                          </p:val>
                                        </p:tav>
                                        <p:tav tm="100000">
                                          <p:val>
                                            <p:strVal val="#ppt_w"/>
                                          </p:val>
                                        </p:tav>
                                      </p:tavLst>
                                    </p:anim>
                                    <p:anim calcmode="lin" valueType="num">
                                      <p:cBhvr>
                                        <p:cTn id="29" dur="1000" fill="hold"/>
                                        <p:tgtEl>
                                          <p:spTgt spid="13"/>
                                        </p:tgtEl>
                                        <p:attrNameLst>
                                          <p:attrName>ppt_h</p:attrName>
                                        </p:attrNameLst>
                                      </p:cBhvr>
                                      <p:tavLst>
                                        <p:tav tm="0">
                                          <p:val>
                                            <p:strVal val="#ppt_h"/>
                                          </p:val>
                                        </p:tav>
                                        <p:tav tm="100000">
                                          <p:val>
                                            <p:strVal val="#ppt_h"/>
                                          </p:val>
                                        </p:tav>
                                      </p:tavLst>
                                    </p:anim>
                                    <p:animEffect transition="in" filter="fade">
                                      <p:cBhvr>
                                        <p:cTn id="30" dur="1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1000" fill="hold"/>
                                        <p:tgtEl>
                                          <p:spTgt spid="17"/>
                                        </p:tgtEl>
                                        <p:attrNameLst>
                                          <p:attrName>ppt_w</p:attrName>
                                        </p:attrNameLst>
                                      </p:cBhvr>
                                      <p:tavLst>
                                        <p:tav tm="0">
                                          <p:val>
                                            <p:strVal val="#ppt_w*0.70"/>
                                          </p:val>
                                        </p:tav>
                                        <p:tav tm="100000">
                                          <p:val>
                                            <p:strVal val="#ppt_w"/>
                                          </p:val>
                                        </p:tav>
                                      </p:tavLst>
                                    </p:anim>
                                    <p:anim calcmode="lin" valueType="num">
                                      <p:cBhvr>
                                        <p:cTn id="36" dur="1000" fill="hold"/>
                                        <p:tgtEl>
                                          <p:spTgt spid="17"/>
                                        </p:tgtEl>
                                        <p:attrNameLst>
                                          <p:attrName>ppt_h</p:attrName>
                                        </p:attrNameLst>
                                      </p:cBhvr>
                                      <p:tavLst>
                                        <p:tav tm="0">
                                          <p:val>
                                            <p:strVal val="#ppt_h"/>
                                          </p:val>
                                        </p:tav>
                                        <p:tav tm="100000">
                                          <p:val>
                                            <p:strVal val="#ppt_h"/>
                                          </p:val>
                                        </p:tav>
                                      </p:tavLst>
                                    </p:anim>
                                    <p:animEffect transition="in" filter="fade">
                                      <p:cBhvr>
                                        <p:cTn id="37" dur="10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p:cTn id="42" dur="1000" fill="hold"/>
                                        <p:tgtEl>
                                          <p:spTgt spid="20"/>
                                        </p:tgtEl>
                                        <p:attrNameLst>
                                          <p:attrName>ppt_w</p:attrName>
                                        </p:attrNameLst>
                                      </p:cBhvr>
                                      <p:tavLst>
                                        <p:tav tm="0">
                                          <p:val>
                                            <p:strVal val="#ppt_w*0.70"/>
                                          </p:val>
                                        </p:tav>
                                        <p:tav tm="100000">
                                          <p:val>
                                            <p:strVal val="#ppt_w"/>
                                          </p:val>
                                        </p:tav>
                                      </p:tavLst>
                                    </p:anim>
                                    <p:anim calcmode="lin" valueType="num">
                                      <p:cBhvr>
                                        <p:cTn id="43" dur="1000" fill="hold"/>
                                        <p:tgtEl>
                                          <p:spTgt spid="20"/>
                                        </p:tgtEl>
                                        <p:attrNameLst>
                                          <p:attrName>ppt_h</p:attrName>
                                        </p:attrNameLst>
                                      </p:cBhvr>
                                      <p:tavLst>
                                        <p:tav tm="0">
                                          <p:val>
                                            <p:strVal val="#ppt_h"/>
                                          </p:val>
                                        </p:tav>
                                        <p:tav tm="100000">
                                          <p:val>
                                            <p:strVal val="#ppt_h"/>
                                          </p:val>
                                        </p:tav>
                                      </p:tavLst>
                                    </p:anim>
                                    <p:animEffect transition="in" filter="fade">
                                      <p:cBhvr>
                                        <p:cTn id="44" dur="10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1000" fill="hold"/>
                                        <p:tgtEl>
                                          <p:spTgt spid="8"/>
                                        </p:tgtEl>
                                        <p:attrNameLst>
                                          <p:attrName>ppt_w</p:attrName>
                                        </p:attrNameLst>
                                      </p:cBhvr>
                                      <p:tavLst>
                                        <p:tav tm="0">
                                          <p:val>
                                            <p:strVal val="#ppt_w*0.70"/>
                                          </p:val>
                                        </p:tav>
                                        <p:tav tm="100000">
                                          <p:val>
                                            <p:strVal val="#ppt_w"/>
                                          </p:val>
                                        </p:tav>
                                      </p:tavLst>
                                    </p:anim>
                                    <p:anim calcmode="lin" valueType="num">
                                      <p:cBhvr>
                                        <p:cTn id="50" dur="1000" fill="hold"/>
                                        <p:tgtEl>
                                          <p:spTgt spid="8"/>
                                        </p:tgtEl>
                                        <p:attrNameLst>
                                          <p:attrName>ppt_h</p:attrName>
                                        </p:attrNameLst>
                                      </p:cBhvr>
                                      <p:tavLst>
                                        <p:tav tm="0">
                                          <p:val>
                                            <p:strVal val="#ppt_h"/>
                                          </p:val>
                                        </p:tav>
                                        <p:tav tm="100000">
                                          <p:val>
                                            <p:strVal val="#ppt_h"/>
                                          </p:val>
                                        </p:tav>
                                      </p:tavLst>
                                    </p:anim>
                                    <p:animEffect transition="in" filter="fade">
                                      <p:cBhvr>
                                        <p:cTn id="51" dur="10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1000" fill="hold"/>
                                        <p:tgtEl>
                                          <p:spTgt spid="7"/>
                                        </p:tgtEl>
                                        <p:attrNameLst>
                                          <p:attrName>ppt_w</p:attrName>
                                        </p:attrNameLst>
                                      </p:cBhvr>
                                      <p:tavLst>
                                        <p:tav tm="0">
                                          <p:val>
                                            <p:strVal val="#ppt_w*0.70"/>
                                          </p:val>
                                        </p:tav>
                                        <p:tav tm="100000">
                                          <p:val>
                                            <p:strVal val="#ppt_w"/>
                                          </p:val>
                                        </p:tav>
                                      </p:tavLst>
                                    </p:anim>
                                    <p:anim calcmode="lin" valueType="num">
                                      <p:cBhvr>
                                        <p:cTn id="57" dur="1000" fill="hold"/>
                                        <p:tgtEl>
                                          <p:spTgt spid="7"/>
                                        </p:tgtEl>
                                        <p:attrNameLst>
                                          <p:attrName>ppt_h</p:attrName>
                                        </p:attrNameLst>
                                      </p:cBhvr>
                                      <p:tavLst>
                                        <p:tav tm="0">
                                          <p:val>
                                            <p:strVal val="#ppt_h"/>
                                          </p:val>
                                        </p:tav>
                                        <p:tav tm="100000">
                                          <p:val>
                                            <p:strVal val="#ppt_h"/>
                                          </p:val>
                                        </p:tav>
                                      </p:tavLst>
                                    </p:anim>
                                    <p:animEffect transition="in" filter="fade">
                                      <p:cBhvr>
                                        <p:cTn id="58" dur="1000"/>
                                        <p:tgtEl>
                                          <p:spTgt spid="7"/>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anim calcmode="lin" valueType="num">
                                      <p:cBhvr>
                                        <p:cTn id="63" dur="1000" fill="hold"/>
                                        <p:tgtEl>
                                          <p:spTgt spid="19"/>
                                        </p:tgtEl>
                                        <p:attrNameLst>
                                          <p:attrName>ppt_w</p:attrName>
                                        </p:attrNameLst>
                                      </p:cBhvr>
                                      <p:tavLst>
                                        <p:tav tm="0">
                                          <p:val>
                                            <p:strVal val="#ppt_w*0.70"/>
                                          </p:val>
                                        </p:tav>
                                        <p:tav tm="100000">
                                          <p:val>
                                            <p:strVal val="#ppt_w"/>
                                          </p:val>
                                        </p:tav>
                                      </p:tavLst>
                                    </p:anim>
                                    <p:anim calcmode="lin" valueType="num">
                                      <p:cBhvr>
                                        <p:cTn id="64" dur="1000" fill="hold"/>
                                        <p:tgtEl>
                                          <p:spTgt spid="19"/>
                                        </p:tgtEl>
                                        <p:attrNameLst>
                                          <p:attrName>ppt_h</p:attrName>
                                        </p:attrNameLst>
                                      </p:cBhvr>
                                      <p:tavLst>
                                        <p:tav tm="0">
                                          <p:val>
                                            <p:strVal val="#ppt_h"/>
                                          </p:val>
                                        </p:tav>
                                        <p:tav tm="100000">
                                          <p:val>
                                            <p:strVal val="#ppt_h"/>
                                          </p:val>
                                        </p:tav>
                                      </p:tavLst>
                                    </p:anim>
                                    <p:animEffect transition="in" filter="fade">
                                      <p:cBhvr>
                                        <p:cTn id="6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3" grpId="0" animBg="1"/>
      <p:bldP spid="14" grpId="0" animBg="1"/>
      <p:bldP spid="15" grpId="0"/>
      <p:bldP spid="17" grpId="0"/>
      <p:bldP spid="19" grpId="0"/>
      <p:bldP spid="20" grpId="0"/>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Words>
  <Application>Microsoft Office PowerPoint</Application>
  <PresentationFormat>Bildschirmpräsentation (4:3)</PresentationFormat>
  <Paragraphs>25</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Larissa-Design</vt:lpstr>
      <vt:lpstr>Folie 1</vt:lpstr>
      <vt:lpstr>Folie 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 </dc:creator>
  <cp:lastModifiedBy> </cp:lastModifiedBy>
  <cp:revision>1</cp:revision>
  <dcterms:created xsi:type="dcterms:W3CDTF">2012-06-27T09:47:14Z</dcterms:created>
  <dcterms:modified xsi:type="dcterms:W3CDTF">2012-06-27T09:48:23Z</dcterms:modified>
</cp:coreProperties>
</file>